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5:54:35.302" idx="1">
    <p:pos x="6555" y="1589"/>
    <p:text>Remove the anomaly detection bubble for this slide - and then the next slide will have it
also remove rogers from the slide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5:54:47.334" idx="2">
    <p:pos x="6181" y="1636"/>
    <p:text>remove rogers from the slide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11,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8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Templates setup for: meeting minutes, scrums planning, weekly presentations, logs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OneDrive setup for file sharing with client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Management</a:t>
            </a:r>
            <a:br>
              <a:rPr lang="en-US" dirty="0"/>
            </a:br>
            <a:r>
              <a:rPr lang="en-US" sz="3000" dirty="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GitHub</a:t>
            </a:r>
            <a:r>
              <a:rPr lang="en-US" sz="2000" dirty="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Clubhouse.io </a:t>
            </a:r>
            <a:r>
              <a:rPr lang="en-US" sz="2000" dirty="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Slack </a:t>
            </a:r>
            <a:r>
              <a:rPr lang="en-US" sz="2000" dirty="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OneDrive </a:t>
            </a:r>
            <a:r>
              <a:rPr lang="en-US" sz="2000" dirty="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Word/Excel/PowerPoint </a:t>
            </a:r>
            <a:r>
              <a:rPr lang="en-US" sz="2000" dirty="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dirty="0">
                <a:cs typeface="Calibri"/>
              </a:rPr>
              <a:t>Timeline Reflection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Nate:</a:t>
            </a:r>
            <a:r>
              <a:rPr lang="en-US" sz="2000" dirty="0"/>
              <a:t>		Project templates, reviewed background information, proposal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Project schedule, Kanban set up in Clubhouse.io, high-level literature 			review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Reviewed background information, proposal</a:t>
            </a:r>
            <a:r>
              <a:rPr lang="en-US" dirty="0"/>
              <a:t>	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project options provided (buildings vs traffic, vs natural assets data)</a:t>
            </a:r>
          </a:p>
          <a:p>
            <a:pPr lvl="1"/>
            <a:endParaRPr lang="en-US" dirty="0"/>
          </a:p>
          <a:p>
            <a:r>
              <a:rPr lang="en-US" sz="2000" b="1" dirty="0"/>
              <a:t>Constraining the scope given the project timeline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multiple additional items that could be completed as part of this scope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sz="2000" b="1" dirty="0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databases and many types of data, had to understand quickly to define the scope in a short period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Project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Next Steps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Learning Curve on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short-list of methods and start on modelling as possible to keep on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Status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Currently on track, heading into the first post-proposal week.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 dirty="0"/>
              <a:t>Mitch Harris</a:t>
            </a:r>
          </a:p>
          <a:p>
            <a:r>
              <a:rPr lang="en-US" b="1" dirty="0"/>
              <a:t>Ryan Koenig</a:t>
            </a:r>
          </a:p>
          <a:p>
            <a:r>
              <a:rPr lang="en-US" b="1" dirty="0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Proposal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by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 dirty="0">
                <a:solidFill>
                  <a:schemeClr val="bg1"/>
                </a:solidFill>
              </a:rPr>
              <a:t> on </a:t>
            </a:r>
            <a:r>
              <a:rPr lang="en-US" sz="1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 dirty="0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 dirty="0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 dirty="0"/>
              <a:t>The UDL Team includes:</a:t>
            </a:r>
          </a:p>
          <a:p>
            <a:r>
              <a:rPr lang="en-US" sz="2000" b="1" dirty="0"/>
              <a:t>Mike Kennedy</a:t>
            </a:r>
            <a:r>
              <a:rPr lang="en-US" sz="2000" dirty="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High-level involvement in the Capstone Project</a:t>
            </a:r>
          </a:p>
          <a:p>
            <a:r>
              <a:rPr lang="en-US" sz="2000" b="1" dirty="0" err="1"/>
              <a:t>Jiachen</a:t>
            </a:r>
            <a:r>
              <a:rPr lang="en-US" sz="2000" b="1" dirty="0"/>
              <a:t> Wei</a:t>
            </a:r>
            <a:r>
              <a:rPr lang="en-US" sz="2000" dirty="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Previous MDS Okanagan alumni</a:t>
            </a:r>
          </a:p>
          <a:p>
            <a:r>
              <a:rPr lang="en-US" sz="2000" b="1" dirty="0"/>
              <a:t>Ibrahim El-</a:t>
            </a:r>
            <a:r>
              <a:rPr lang="en-US" sz="2000" b="1" dirty="0" err="1"/>
              <a:t>chami</a:t>
            </a:r>
            <a:r>
              <a:rPr lang="en-US" sz="2000" dirty="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74" y="2658865"/>
            <a:ext cx="5026657" cy="30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65" y="2510102"/>
            <a:ext cx="5197594" cy="312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r>
              <a:rPr lang="en-US" sz="3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667</TotalTime>
  <Words>1051</Words>
  <Application>Microsoft Office PowerPoint</Application>
  <PresentationFormat>Widescreen</PresentationFormat>
  <Paragraphs>205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Theme1</vt:lpstr>
      <vt:lpstr>Urban Data Lab Capstone Project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76</cp:revision>
  <dcterms:created xsi:type="dcterms:W3CDTF">2021-04-15T15:10:01Z</dcterms:created>
  <dcterms:modified xsi:type="dcterms:W3CDTF">2021-05-07T22:54:55Z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